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60" r:id="rId3"/>
    <p:sldId id="261" r:id="rId4"/>
    <p:sldId id="262" r:id="rId5"/>
    <p:sldId id="264" r:id="rId6"/>
    <p:sldId id="265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6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A52A-ABC9-4146-ABC8-3A3753E71F9F}" type="datetimeFigureOut">
              <a:rPr lang="en-US" smtClean="0"/>
              <a:t>02-Jan-19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EDDB3-BD31-40E2-9425-003ECF0FD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7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A52A-ABC9-4146-ABC8-3A3753E71F9F}" type="datetimeFigureOut">
              <a:rPr lang="en-US" smtClean="0"/>
              <a:t>02-Jan-19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EDDB3-BD31-40E2-9425-003ECF0FD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68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A52A-ABC9-4146-ABC8-3A3753E71F9F}" type="datetimeFigureOut">
              <a:rPr lang="en-US" smtClean="0"/>
              <a:t>02-Jan-19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EDDB3-BD31-40E2-9425-003ECF0FD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4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A52A-ABC9-4146-ABC8-3A3753E71F9F}" type="datetimeFigureOut">
              <a:rPr lang="en-US" smtClean="0"/>
              <a:t>02-Jan-19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EDDB3-BD31-40E2-9425-003ECF0FD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55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A52A-ABC9-4146-ABC8-3A3753E71F9F}" type="datetimeFigureOut">
              <a:rPr lang="en-US" smtClean="0"/>
              <a:t>02-Jan-19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EDDB3-BD31-40E2-9425-003ECF0FD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47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A52A-ABC9-4146-ABC8-3A3753E71F9F}" type="datetimeFigureOut">
              <a:rPr lang="en-US" smtClean="0"/>
              <a:t>02-Jan-19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EDDB3-BD31-40E2-9425-003ECF0FD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2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A52A-ABC9-4146-ABC8-3A3753E71F9F}" type="datetimeFigureOut">
              <a:rPr lang="en-US" smtClean="0"/>
              <a:t>02-Jan-19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EDDB3-BD31-40E2-9425-003ECF0FD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A52A-ABC9-4146-ABC8-3A3753E71F9F}" type="datetimeFigureOut">
              <a:rPr lang="en-US" smtClean="0"/>
              <a:t>02-Jan-19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EDDB3-BD31-40E2-9425-003ECF0FD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60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A52A-ABC9-4146-ABC8-3A3753E71F9F}" type="datetimeFigureOut">
              <a:rPr lang="en-US" smtClean="0"/>
              <a:t>02-Jan-19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EDDB3-BD31-40E2-9425-003ECF0FD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93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A52A-ABC9-4146-ABC8-3A3753E71F9F}" type="datetimeFigureOut">
              <a:rPr lang="en-US" smtClean="0"/>
              <a:t>02-Jan-19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EDDB3-BD31-40E2-9425-003ECF0FD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3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CA52A-ABC9-4146-ABC8-3A3753E71F9F}" type="datetimeFigureOut">
              <a:rPr lang="en-US" smtClean="0"/>
              <a:t>02-Jan-19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EDDB3-BD31-40E2-9425-003ECF0FD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76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CA52A-ABC9-4146-ABC8-3A3753E71F9F}" type="datetimeFigureOut">
              <a:rPr lang="en-US" smtClean="0"/>
              <a:t>02-Jan-19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EDDB3-BD31-40E2-9425-003ECF0FD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42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6FAA17-F7FF-4DE5-9B01-1BB0BE1977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6A9B07-70F6-4DD2-9A80-EA46753C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1" y="84285"/>
            <a:ext cx="2846962" cy="396000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19CD2F-986B-4BC3-BD29-7819A9EB2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78" y="365428"/>
            <a:ext cx="2860266" cy="396000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6FA451-E3D6-4FE6-A16E-E136F2AB5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945" y="747089"/>
            <a:ext cx="2880344" cy="396000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2EA615-97E4-4607-A9DF-7BC1D4B8F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8527" y="1172033"/>
            <a:ext cx="2869375" cy="396000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936EE5-17D2-47C6-A68E-C9688C8933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26" y="1597094"/>
            <a:ext cx="2851731" cy="396000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F9B9F3-2B8D-4124-83DF-61342E6FE4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3953" y="1982388"/>
            <a:ext cx="2877501" cy="396000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549396-1AC6-46C5-BB2D-B19135325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2839" y="2330973"/>
            <a:ext cx="2881251" cy="396000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145058-32BD-40BE-9CF5-5856966BB0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2378" y="2723386"/>
            <a:ext cx="2779747" cy="396000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14053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F2E64FF-3F41-4A09-B311-AD01F69AC11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31" y="-27777"/>
            <a:ext cx="9241867" cy="7055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6A9B07-70F6-4DD2-9A80-EA46753CF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9" y="84285"/>
            <a:ext cx="2846962" cy="396000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19CD2F-986B-4BC3-BD29-7819A9EB2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310" y="365428"/>
            <a:ext cx="2860266" cy="396000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6FA451-E3D6-4FE6-A16E-E136F2AB5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8555" y="747089"/>
            <a:ext cx="2880344" cy="396000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2EA615-97E4-4607-A9DF-7BC1D4B8FB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137" y="1172033"/>
            <a:ext cx="2869375" cy="396000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936EE5-17D2-47C6-A68E-C9688C8933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6758" y="1597094"/>
            <a:ext cx="2851731" cy="396000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F9B9F3-2B8D-4124-83DF-61342E6FE4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9563" y="1982388"/>
            <a:ext cx="2877501" cy="396000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549396-1AC6-46C5-BB2D-B19135325B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8449" y="2330973"/>
            <a:ext cx="2881251" cy="396000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145058-32BD-40BE-9CF5-5856966BB0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0134" y="2625728"/>
            <a:ext cx="2779747" cy="396000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>
            <a:bevelT w="82550" h="44450" prst="angle"/>
            <a:bevelB w="82550" h="44450" prst="angle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8213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82BFDF1F-DC98-43FB-8300-227EBBA96E26}"/>
              </a:ext>
            </a:extLst>
          </p:cNvPr>
          <p:cNvGrpSpPr/>
          <p:nvPr/>
        </p:nvGrpSpPr>
        <p:grpSpPr>
          <a:xfrm>
            <a:off x="182855" y="129467"/>
            <a:ext cx="8973593" cy="2269292"/>
            <a:chOff x="-2370" y="-1"/>
            <a:chExt cx="8973593" cy="226929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4F21DF9-C0EC-4E78-93D9-257847D116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7"/>
            <a:stretch/>
          </p:blipFill>
          <p:spPr>
            <a:xfrm>
              <a:off x="-2370" y="-1"/>
              <a:ext cx="1562117" cy="2268000"/>
            </a:xfrm>
            <a:prstGeom prst="rect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171450">
              <a:bevelT w="38100" h="25400" prst="angle"/>
              <a:bevelB w="38100" h="25400" prst="angle"/>
              <a:contourClr>
                <a:srgbClr val="FFFFFF"/>
              </a:contourClr>
            </a:sp3d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6347B5F-D22C-4A1E-B128-A9FB3AB2F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" t="318" r="750" b="721"/>
            <a:stretch/>
          </p:blipFill>
          <p:spPr>
            <a:xfrm>
              <a:off x="1316421" y="203"/>
              <a:ext cx="1560534" cy="2268000"/>
            </a:xfrm>
            <a:prstGeom prst="rect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171450">
              <a:bevelT w="38100" h="25400" prst="angle"/>
              <a:bevelB w="38100" h="25400" prst="angle"/>
              <a:contourClr>
                <a:srgbClr val="FFFFFF"/>
              </a:contourClr>
            </a:sp3d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F349757-ECC8-4D1B-95FB-D102C75B4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" b="1193"/>
            <a:stretch/>
          </p:blipFill>
          <p:spPr>
            <a:xfrm>
              <a:off x="2699903" y="-1"/>
              <a:ext cx="1568320" cy="2268000"/>
            </a:xfrm>
            <a:prstGeom prst="rect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171450">
              <a:bevelT w="38100" h="25400" prst="angle"/>
              <a:bevelB w="38100" h="25400" prst="angle"/>
              <a:contourClr>
                <a:srgbClr val="FFFFFF"/>
              </a:contourClr>
            </a:sp3d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820BC3F-2C4A-4520-A884-B7A58F797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7023" y="-1"/>
              <a:ext cx="1584532" cy="2268000"/>
            </a:xfrm>
            <a:prstGeom prst="rect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171450">
              <a:bevelT w="38100" h="25400" prst="angle"/>
              <a:bevelB w="38100" h="25400" prst="angle"/>
              <a:contourClr>
                <a:srgbClr val="FFFFFF"/>
              </a:contourClr>
            </a:sp3d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0E6F542-21F3-4EE4-AC85-3C310EC68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6361" y="-1"/>
              <a:ext cx="1602020" cy="2268000"/>
            </a:xfrm>
            <a:prstGeom prst="rect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171450">
              <a:bevelT w="38100" h="25400" prst="angle"/>
              <a:bevelB w="38100" h="25400" prst="angle"/>
              <a:contourClr>
                <a:srgbClr val="FFFFFF"/>
              </a:contourClr>
            </a:sp3d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E0CF247-4EDE-4614-9B6F-62392EDE6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048"/>
            <a:stretch/>
          </p:blipFill>
          <p:spPr>
            <a:xfrm>
              <a:off x="6154640" y="-1"/>
              <a:ext cx="1544293" cy="2268000"/>
            </a:xfrm>
            <a:prstGeom prst="rect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171450">
              <a:bevelT w="38100" h="25400" prst="angle"/>
              <a:bevelB w="38100" h="25400" prst="angle"/>
              <a:contourClr>
                <a:srgbClr val="FFFFFF"/>
              </a:contourClr>
            </a:sp3d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572BC3C-0117-4515-81B1-C04EB9EAB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16182" y="1291"/>
              <a:ext cx="1555041" cy="2268000"/>
            </a:xfrm>
            <a:prstGeom prst="rect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171450">
              <a:bevelT w="38100" h="25400" prst="angle"/>
              <a:bevelB w="38100" h="25400" prst="angle"/>
              <a:contourClr>
                <a:srgbClr val="FFFFFF"/>
              </a:contourClr>
            </a:sp3d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E10FFB3-8A63-4B60-A22D-FD97ECDD53DC}"/>
              </a:ext>
            </a:extLst>
          </p:cNvPr>
          <p:cNvGrpSpPr/>
          <p:nvPr/>
        </p:nvGrpSpPr>
        <p:grpSpPr>
          <a:xfrm>
            <a:off x="0" y="2901096"/>
            <a:ext cx="9144000" cy="3605797"/>
            <a:chOff x="0" y="2741298"/>
            <a:chExt cx="9144000" cy="360579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27B3FA0-0043-4A77-A4D2-898E4113C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861" r="21574"/>
            <a:stretch/>
          </p:blipFill>
          <p:spPr>
            <a:xfrm>
              <a:off x="0" y="2747095"/>
              <a:ext cx="4296856" cy="3600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C1AF157-0B28-4B6A-9F67-B0795AA13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10744" y="2747095"/>
              <a:ext cx="5033256" cy="36000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514305-2819-4191-96F2-06E63A520F2C}"/>
                </a:ext>
              </a:extLst>
            </p:cNvPr>
            <p:cNvSpPr txBox="1"/>
            <p:nvPr/>
          </p:nvSpPr>
          <p:spPr>
            <a:xfrm>
              <a:off x="0" y="2741298"/>
              <a:ext cx="2178000" cy="3385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/>
                <a:t>ADCP measurements</a:t>
              </a:r>
              <a:endParaRPr lang="en-US" sz="160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36CF024-177E-4D57-BB68-1F2DB319A527}"/>
                </a:ext>
              </a:extLst>
            </p:cNvPr>
            <p:cNvSpPr txBox="1"/>
            <p:nvPr/>
          </p:nvSpPr>
          <p:spPr>
            <a:xfrm>
              <a:off x="13566" y="4757805"/>
              <a:ext cx="1810546" cy="3385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/>
                <a:t>Sediment surveys</a:t>
              </a:r>
              <a:endParaRPr lang="en-US" sz="16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051C22B-DB26-4DB3-8A42-16CC51C02168}"/>
                </a:ext>
              </a:extLst>
            </p:cNvPr>
            <p:cNvSpPr txBox="1"/>
            <p:nvPr/>
          </p:nvSpPr>
          <p:spPr>
            <a:xfrm>
              <a:off x="2186940" y="2741298"/>
              <a:ext cx="1921156" cy="3385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/>
                <a:t>Bathymetry survey</a:t>
              </a:r>
              <a:endParaRPr lang="en-US" sz="16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D565B7A-9C8D-46A6-A704-C3D65227D4CD}"/>
                </a:ext>
              </a:extLst>
            </p:cNvPr>
            <p:cNvSpPr txBox="1"/>
            <p:nvPr/>
          </p:nvSpPr>
          <p:spPr>
            <a:xfrm>
              <a:off x="1841488" y="4757805"/>
              <a:ext cx="1810546" cy="3385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/>
                <a:t>Geodetic network</a:t>
              </a:r>
              <a:endParaRPr lang="en-US" sz="1600" b="1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2272CE6-C516-4E02-BE52-6BED7ECF5EF6}"/>
              </a:ext>
            </a:extLst>
          </p:cNvPr>
          <p:cNvSpPr txBox="1"/>
          <p:nvPr/>
        </p:nvSpPr>
        <p:spPr>
          <a:xfrm>
            <a:off x="7430609" y="2899307"/>
            <a:ext cx="1713391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Dredging projects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35016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0DD728-DA88-4282-8EBE-03461A64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9" r="13204"/>
          <a:stretch/>
        </p:blipFill>
        <p:spPr>
          <a:xfrm>
            <a:off x="2532127" y="3366922"/>
            <a:ext cx="3499215" cy="305310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9A4E63-9442-4E0F-8851-E4018D5A6C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" t="33446" r="8641" b="2185"/>
          <a:stretch/>
        </p:blipFill>
        <p:spPr>
          <a:xfrm>
            <a:off x="64708" y="82084"/>
            <a:ext cx="6317619" cy="3082130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08D044-591B-4C4D-9C65-92C3480434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2" r="9772"/>
          <a:stretch/>
        </p:blipFill>
        <p:spPr>
          <a:xfrm rot="16200000">
            <a:off x="6251111" y="355609"/>
            <a:ext cx="3088765" cy="2567710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49E284-8254-4290-99C1-D368508802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8" t="264" r="16566" b="-1"/>
          <a:stretch/>
        </p:blipFill>
        <p:spPr>
          <a:xfrm>
            <a:off x="6207098" y="3502513"/>
            <a:ext cx="2851754" cy="2805929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E12E63-B9B8-473B-965A-93CAC7CAF2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48"/>
          <a:stretch/>
        </p:blipFill>
        <p:spPr>
          <a:xfrm>
            <a:off x="55418" y="3348174"/>
            <a:ext cx="2234805" cy="1849582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D9D6B4-1C05-4DDD-893A-3A5CC8A93BA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" t="5830" r="10208"/>
          <a:stretch/>
        </p:blipFill>
        <p:spPr>
          <a:xfrm>
            <a:off x="175489" y="5324766"/>
            <a:ext cx="2032000" cy="1523998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6933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4B36DE-4DC9-45EC-8184-C3DF1F1043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6" b="9004"/>
          <a:stretch/>
        </p:blipFill>
        <p:spPr>
          <a:xfrm>
            <a:off x="4660566" y="142517"/>
            <a:ext cx="4414142" cy="2794683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362C852-EB50-49FD-806E-8ECAA5BB4069}"/>
              </a:ext>
            </a:extLst>
          </p:cNvPr>
          <p:cNvGrpSpPr>
            <a:grpSpLocks noChangeAspect="1"/>
          </p:cNvGrpSpPr>
          <p:nvPr/>
        </p:nvGrpSpPr>
        <p:grpSpPr>
          <a:xfrm>
            <a:off x="4371051" y="3784159"/>
            <a:ext cx="4738303" cy="2931323"/>
            <a:chOff x="3024077" y="-974931"/>
            <a:chExt cx="5246730" cy="324585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0A7142B-BB6C-440E-B071-FCC9BD2FC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4077" y="-974931"/>
              <a:ext cx="5246730" cy="324585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762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9CBB1D-647F-44F3-8B03-E4091E0FE112}"/>
                </a:ext>
              </a:extLst>
            </p:cNvPr>
            <p:cNvSpPr txBox="1"/>
            <p:nvPr/>
          </p:nvSpPr>
          <p:spPr>
            <a:xfrm>
              <a:off x="6302123" y="1767440"/>
              <a:ext cx="1879185" cy="40896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CORUMBÁ- MS</a:t>
              </a:r>
              <a:endParaRPr lang="en-US" b="1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C1E67C-9403-48BD-98BB-0ECEB3C5363E}"/>
              </a:ext>
            </a:extLst>
          </p:cNvPr>
          <p:cNvGrpSpPr/>
          <p:nvPr/>
        </p:nvGrpSpPr>
        <p:grpSpPr>
          <a:xfrm>
            <a:off x="34646" y="3784160"/>
            <a:ext cx="4494155" cy="2931323"/>
            <a:chOff x="2187723" y="2270817"/>
            <a:chExt cx="4494155" cy="293132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1641AA7-9B35-4BEA-86E5-5312CA6CA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7723" y="2270817"/>
              <a:ext cx="4494155" cy="293132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762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F45869E-7C7C-4110-8841-FBBA5982B2AB}"/>
                </a:ext>
              </a:extLst>
            </p:cNvPr>
            <p:cNvSpPr txBox="1"/>
            <p:nvPr/>
          </p:nvSpPr>
          <p:spPr>
            <a:xfrm>
              <a:off x="2277785" y="4738206"/>
              <a:ext cx="1578142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BRASÍLIA - DF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5F9C30D-8075-43BF-9CFA-258982156A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8" r="11697" b="13070"/>
          <a:stretch/>
        </p:blipFill>
        <p:spPr>
          <a:xfrm>
            <a:off x="69292" y="142517"/>
            <a:ext cx="4494155" cy="2687726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D88A2C-6BBA-45E0-AFA3-1264F5FEC1BB}"/>
              </a:ext>
            </a:extLst>
          </p:cNvPr>
          <p:cNvSpPr txBox="1"/>
          <p:nvPr/>
        </p:nvSpPr>
        <p:spPr>
          <a:xfrm>
            <a:off x="166473" y="237119"/>
            <a:ext cx="237921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CAMPO GRANDE - MS</a:t>
            </a:r>
            <a:endParaRPr lang="en-US" b="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D57F6A-0739-4AD9-9BBF-1A6C24F61B49}"/>
              </a:ext>
            </a:extLst>
          </p:cNvPr>
          <p:cNvGrpSpPr/>
          <p:nvPr/>
        </p:nvGrpSpPr>
        <p:grpSpPr>
          <a:xfrm>
            <a:off x="2266707" y="2222125"/>
            <a:ext cx="4433455" cy="2339606"/>
            <a:chOff x="4617575" y="4296937"/>
            <a:chExt cx="4433455" cy="233960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E574ED1-0067-4BCA-88DA-A7E3D7755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7575" y="4296937"/>
              <a:ext cx="4433455" cy="233960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762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7CEECF-99AB-4EB8-809B-BC16AAF97E02}"/>
                </a:ext>
              </a:extLst>
            </p:cNvPr>
            <p:cNvSpPr txBox="1"/>
            <p:nvPr/>
          </p:nvSpPr>
          <p:spPr>
            <a:xfrm>
              <a:off x="4662089" y="6191879"/>
              <a:ext cx="1578142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CURITIBA- PR</a:t>
              </a:r>
              <a:endParaRPr lang="en-US" b="1" dirty="0"/>
            </a:p>
          </p:txBody>
        </p:sp>
      </p:grpSp>
      <p:pic>
        <p:nvPicPr>
          <p:cNvPr id="2054" name="Picture 6" descr="https://lh3.googleusercontent.com/1ncRe1KwQUpmT5H85hxiLzilwAwV80bzomV_cc-Wsrwiny2ZljHj6eODN6-es_HRw2MkfXK4N6ywTxCeldnAAEG8BmXr2G-WJ2f7BFKE63ZT0ps1itVhI16Ia_ZA6O_v0QcZQVlW6Mp7YQ_d9XHdnBK223J6GnLB8WkRvohSHLZOx8DvWnznAu7Pxm1txW4N-QefnTLNwk_h_s2exrjgUfZznUUg0W7UmPj8s21Che5u2G_mCslegGx7Uq5HdHncDL5mPYmtcVA1ur7wX_If0YuBtUyx42YMAjuYNJqzn5v7-wptuhuSk3gmDlCyOvphYsHAHwWaMU36IWFiUN6fuhwPw4_mhrF1LRTDzOSIZGh3GTufXNiFOyRG4fjyQzw4pCJISGcAibe_mh35nA7qOv9dl9J8_XZSbBsVu7neTSEqdJge7jQhm2efPU8e8NR8V3yk0NxXNnP_lkzyGkksfTtEsZkyI6Qpo6Xtl-pTLnDOC_gAz663MOTAqd_qVYCg4_966YJZbiSX-rzBrJ6ySmd9TRgBV7KaoncFgSxInzavbSIXJrGcRIftK1a3Ss6s7GrOlOIY4WXgG9Ze7zE2QdF-ys_AUv4W-GURlCr3QKfraR5EBN-ZXPPyXZrhFyVmPIeHj5vF77S6aPfPtA2QIhCDoQ=w679-h905-no">
            <a:extLst>
              <a:ext uri="{FF2B5EF4-FFF2-40B4-BE49-F238E27FC236}">
                <a16:creationId xmlns:a16="http://schemas.microsoft.com/office/drawing/2014/main" id="{49510B97-382C-436F-B3B1-4512FF71C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871" y="421785"/>
            <a:ext cx="2709934" cy="361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BD194B-9457-42F0-9F95-73B7695E8C03}"/>
              </a:ext>
            </a:extLst>
          </p:cNvPr>
          <p:cNvSpPr txBox="1"/>
          <p:nvPr/>
        </p:nvSpPr>
        <p:spPr>
          <a:xfrm>
            <a:off x="6368517" y="468942"/>
            <a:ext cx="169209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CÁCERES - MT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69656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50000"/>
                <a:lumOff val="5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D3C5FF-E95F-48A1-AFA5-6ACC750C7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9" y="71022"/>
            <a:ext cx="3437483" cy="3600000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26" name="Picture 2" descr="https://lh3.googleusercontent.com/7UUb5nwu1YIro6Uf9-OdWSSHhrBrkQ-QqqBgdZCj9CuTnMjaBZeB5JXZdYTdcRcBOyUKWW4LW0SiCzb8R2fXrD2kWaSvL69YZIU_2MJyIDbEUTqa-rGxoQSb3toLVnrgfmCjeLrMpHWb8x4EMVcpcZBCsz1sfvmAkAGk6XrFPG_e-vQtHaM5PR1brYUq-geHuo-pe3B74ZqZfy_p3UjOhf6yxotabceLsAks_nNHT2chYTu4nBk2Re9qE5F6Dx37TIJvfKXnN0OoOSozgHt2ZfGigZmVg_RGkEkGQJNrk0U-MMUmE8IVxOZrEpnUroQN0u3p4rmSBiNv63_TiJkEuxy71xb5nPjk6pofmpvg1JMyxLUWUNsMpNsTrqTsrD0HRNyIR0ORPS5GBJtVu2-Acd-yMIcRfiS5ZACxhcENJBbrBn6l5lhPRziPDOe6X4v9CC0iaoQNEIQxF2ixytCnG6Xlpj2iPTy5zhJvbbCXI1QG4VvgHisoBxd9iLFCC8tqUbfJBDYvoi54MQrn6-lPHQEapGuQS_mlDLY8IUOkOx1Fe3bABPpmQhAsIluA4ivtVJJmb-MzLSX8VKH980M-i9n3HGl0s3OTORcePx61g-zP9pVf51CiY80EeKM59hL4eGeAarQq2utZFM1J74ioN1NN=w1609-h905-no">
            <a:extLst>
              <a:ext uri="{FF2B5EF4-FFF2-40B4-BE49-F238E27FC236}">
                <a16:creationId xmlns:a16="http://schemas.microsoft.com/office/drawing/2014/main" id="{0F557B2C-9CBE-46EF-8984-988D353CF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711" y="4215228"/>
            <a:ext cx="4572000" cy="2571750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3.googleusercontent.com/Ld_EZIIBN11SiJOCNMBfhJ7rXkNDIZ0mkhvqyjiHiYMZ101gvcOJEji3j5v92KDRcbltoY94LhPV3rXzEDLBmENbC6rZv1q7DCD3yBeCBVCqmNvwwa2jcy86FF9QeE_bYFVO5HCTMmiLynU6PX9RMpNoY1cbMSr4iXoq08jo_fa_SvpqDtjosRADTjbFXHGJK7yG_HBGxRju4Wry9f7SY0SWQBZgcw5p4y1Je-9iFeURL0eaasqu1Nt2oHiPQnYFVLCpSoTycjcUBoKX3iH6torjH62m3nMm5rioct0LkSwJTrC_afz1g4tmsVih657QaTux-13IgDSjFVl2_D6W-8-ngCr_oxjJPU5_xV6R2kD2_-tGS_XVDPOnJzOGvbNdp_VFOkF8SsFaIod-Nts1WovBUQ4thXRtVhgDAlvMwkJlFdug-u2kXJymEOZHRMQTBMwf5KsnOuPwai2ZOxra2S8FaJHDK2lIZepcrVoDIS9-XxQQxQQVrQaA2mLgCKq_pijDk0S-RsYab_ZKW_q35eGi292SzKNQzyVT5eLglbCCE_ChYhlzCkUpBYbgxBSzwuIwgwLWSvgD782SNa7tKFJQGqORDEP1WDTkzWs0aW9Sq3itC50JwpGFhUpxfDGGQoXyIc3nZaYXjs_EYfP9WJUcMg=w1609-h905-no">
            <a:extLst>
              <a:ext uri="{FF2B5EF4-FFF2-40B4-BE49-F238E27FC236}">
                <a16:creationId xmlns:a16="http://schemas.microsoft.com/office/drawing/2014/main" id="{1A09F302-A13D-41A4-8BB7-4170F20F3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712" y="110575"/>
            <a:ext cx="4572000" cy="2571750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D3ADDF-9DC9-4A85-AE3A-8E25968465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9" y="3738053"/>
            <a:ext cx="4065233" cy="3048925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34" name="Picture 10" descr="https://lh3.googleusercontent.com/3piw43vzKhYcNfLgWyOItwwaq4aHWGwtzZeVn4jSUrSuir-bksZhg4o81ZVxHYks6VOxLeCUD7eTyEGGsvDSlxnQz8e38a7EcD_l5mjobrvAYSChvEcQDBiRh9uW-TInu1acRoOItF-_iJwETmMvleVxw2HSrDApbEppzsSrq7ETpo377VVaP42VuEjm8pujUUR_hBzVSo4vbkpl_JEwLGYfoczxVFN2Tek1u4NaVrrEqTF-KzVfUhBEeSu9OsO9rFZ0XBuYkFGmL4x9VO8DMlqT6GdOSN3PCuShVMS_s_ScbhZN43cu2ui-DgsSy37VqFU5W0y6dlzaqgMZTalfuJm-qkGjAC4Z3CurtXYy4kwy51bS9WE3wGf8xeCpCMnJNWoND4KwRSAMLubOHos1rsLwc2VfiH_0JgZ_neYgK6M8_zpiGhaHaVWtZWe_V0XkC8_38UnOaPcn0_p39-3MPWh3Fk38-jwrB2ZhDJh5krZ-F1vCY4OBSzn8I1ZJaaeJkolodj0J4qmDoN8jnzwwfVDGRcBMtKZRUiSvtt4ONYq7Vi7dLJPKfAr693gFK6noIExc9TPrw4Kr-SqAj0QiOqKEYOrd0sQQyMCaAcy-BNa_XOnbg38j7iu8xbVtIpaBpPq46Kbk3JKj19SEjff0AWk6=w1206-h905-no">
            <a:extLst>
              <a:ext uri="{FF2B5EF4-FFF2-40B4-BE49-F238E27FC236}">
                <a16:creationId xmlns:a16="http://schemas.microsoft.com/office/drawing/2014/main" id="{7E53A224-ED15-4A65-9A54-C1B418337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0"/>
          <a:stretch/>
        </p:blipFill>
        <p:spPr bwMode="auto">
          <a:xfrm>
            <a:off x="6303749" y="2476608"/>
            <a:ext cx="2715962" cy="1699068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r8UwNqQigdnyyVa3AAg-Rc4eZPfpnAxzpRHiI1Ht_TrgkLu0GAoJJUv4sB5H0vUUBE7HFZ-VhSJziqZSAdegonWC5B-N2905ByaLiwWX4wMuxO6HiGWCtmpB-ReVzz8YO6b-fEvp-S6lzXzFkrPmqTUyy3cTGIwsPN1WBFy9vGfc3xCotcAwmkGKkcnmtTkLeRS7J18JxY7D4c6qzK6HAT3BChVqAv22VXMPt5xR5JRAgVikYxUD_EK3sWYWYjdjlxf549IsZe5SLKM_GpVrTQIcMi1YiMUbuP4TU_Hp48652gknS4r0r1LWXW1LVDdUVyDbvwTPKOEihd7_tRqXd6hTZ-Mkl2TuzMBPxA2KIS1Y0BICRVNVGBXYeBQJEs2WDrWuJkoHxVX4cjDoGNq11aDkCR-2gae4JU5bo40jvyo3XupXM1mz6WVGMG63HyOcTIbGxqZebb9D5-RyMf0-wxJzh0k21pSNregcggTcmZMsyi-zs_QZJ6p_ZfEAtUUIk4_XpOp3-Tzinr4i8KTExIp4NUunv_s8VSHbR0TZV_VnsJ7kyj8j_mi-zTici9ZtDt5MwHB70aU1q2kf0qzq8yBHQZcuGL6lgGKRRrWqqimXg6CrhdW-R0bh6rSUOc2o2ja6djQVjtttODfMkkXc55KGkA=w1609-h905-no">
            <a:extLst>
              <a:ext uri="{FF2B5EF4-FFF2-40B4-BE49-F238E27FC236}">
                <a16:creationId xmlns:a16="http://schemas.microsoft.com/office/drawing/2014/main" id="{45D77306-491F-4D7A-837F-D0342728C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51" r="12595"/>
          <a:stretch/>
        </p:blipFill>
        <p:spPr bwMode="auto">
          <a:xfrm>
            <a:off x="3681239" y="2665518"/>
            <a:ext cx="2364320" cy="1321247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886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945</TotalTime>
  <Words>24</Words>
  <Application>Microsoft Office PowerPoint</Application>
  <PresentationFormat>On-screen Show (4:3)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Renata Correia</dc:creator>
  <cp:lastModifiedBy>Renata Correia</cp:lastModifiedBy>
  <cp:revision>36</cp:revision>
  <dcterms:created xsi:type="dcterms:W3CDTF">2018-12-28T09:56:55Z</dcterms:created>
  <dcterms:modified xsi:type="dcterms:W3CDTF">2019-01-02T15:25:11Z</dcterms:modified>
</cp:coreProperties>
</file>